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3"/>
  </p:notesMasterIdLst>
  <p:sldIdLst>
    <p:sldId id="275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BB0"/>
    <a:srgbClr val="025A75"/>
    <a:srgbClr val="083C4D"/>
    <a:srgbClr val="641266"/>
    <a:srgbClr val="4B0E4C"/>
    <a:srgbClr val="961A99"/>
    <a:srgbClr val="993366"/>
    <a:srgbClr val="660033"/>
    <a:srgbClr val="D5F6FF"/>
    <a:srgbClr val="62BC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98" autoAdjust="0"/>
    <p:restoredTop sz="94660"/>
  </p:normalViewPr>
  <p:slideViewPr>
    <p:cSldViewPr snapToGrid="0">
      <p:cViewPr>
        <p:scale>
          <a:sx n="25" d="100"/>
          <a:sy n="25" d="100"/>
        </p:scale>
        <p:origin x="127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5FED3-7F1E-4E75-BAE9-22FC8BA08B32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2525CB-F3D9-4255-8738-2A1FA08A6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957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241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941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480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328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question">
            <a:extLst/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962" b="69244"/>
          <a:stretch/>
        </p:blipFill>
        <p:spPr bwMode="auto">
          <a:xfrm>
            <a:off x="23780036" y="-365878"/>
            <a:ext cx="6766060" cy="5380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Image result for question">
            <a:extLst/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690"/>
          <a:stretch/>
        </p:blipFill>
        <p:spPr bwMode="auto">
          <a:xfrm>
            <a:off x="23780036" y="8034319"/>
            <a:ext cx="20111166" cy="17495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/>
          </p:cNvPr>
          <p:cNvSpPr/>
          <p:nvPr userDrawn="1"/>
        </p:nvSpPr>
        <p:spPr>
          <a:xfrm>
            <a:off x="2120169" y="-1090258"/>
            <a:ext cx="24217546" cy="36228835"/>
          </a:xfrm>
          <a:prstGeom prst="rect">
            <a:avLst/>
          </a:prstGeom>
          <a:solidFill>
            <a:srgbClr val="025A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 dirty="0"/>
          </a:p>
        </p:txBody>
      </p:sp>
      <p:cxnSp>
        <p:nvCxnSpPr>
          <p:cNvPr id="7" name="Straight Connector 6">
            <a:extLst/>
          </p:cNvPr>
          <p:cNvCxnSpPr>
            <a:cxnSpLocks/>
          </p:cNvCxnSpPr>
          <p:nvPr userDrawn="1"/>
        </p:nvCxnSpPr>
        <p:spPr>
          <a:xfrm>
            <a:off x="4975630" y="11307557"/>
            <a:ext cx="1951789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Image result for question">
            <a:extLst/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962" b="69244"/>
          <a:stretch/>
        </p:blipFill>
        <p:spPr bwMode="auto">
          <a:xfrm>
            <a:off x="28105130" y="1995689"/>
            <a:ext cx="6766060" cy="5380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 result for question">
            <a:extLst/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962" b="69244"/>
          <a:stretch/>
        </p:blipFill>
        <p:spPr bwMode="auto">
          <a:xfrm>
            <a:off x="34564692" y="2776831"/>
            <a:ext cx="6766060" cy="5380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 result for question">
            <a:extLst/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17" r="70962" b="69244"/>
          <a:stretch/>
        </p:blipFill>
        <p:spPr bwMode="auto">
          <a:xfrm>
            <a:off x="33488541" y="-304020"/>
            <a:ext cx="6766060" cy="287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mage result for question">
            <a:extLst/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989" b="69244"/>
          <a:stretch/>
        </p:blipFill>
        <p:spPr bwMode="auto">
          <a:xfrm>
            <a:off x="39927433" y="-304020"/>
            <a:ext cx="3963769" cy="5380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Image result for question">
            <a:extLst/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737" b="69244"/>
          <a:stretch/>
        </p:blipFill>
        <p:spPr bwMode="auto">
          <a:xfrm>
            <a:off x="41266926" y="3793178"/>
            <a:ext cx="2624278" cy="5380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Image result for question">
            <a:extLst/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962" b="69244"/>
          <a:stretch/>
        </p:blipFill>
        <p:spPr bwMode="auto">
          <a:xfrm>
            <a:off x="31488158" y="24379164"/>
            <a:ext cx="6766060" cy="5380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Image result for question">
            <a:extLst/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962" b="69244"/>
          <a:stretch/>
        </p:blipFill>
        <p:spPr bwMode="auto">
          <a:xfrm>
            <a:off x="25529909" y="23496804"/>
            <a:ext cx="6766060" cy="5380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Image result for question">
            <a:extLst/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694" b="69244"/>
          <a:stretch/>
        </p:blipFill>
        <p:spPr bwMode="auto">
          <a:xfrm>
            <a:off x="38693749" y="22839055"/>
            <a:ext cx="5197453" cy="5380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Image result for question">
            <a:extLst/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962" b="69244"/>
          <a:stretch/>
        </p:blipFill>
        <p:spPr bwMode="auto">
          <a:xfrm>
            <a:off x="37072420" y="27643596"/>
            <a:ext cx="6766060" cy="5380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Image result for question">
            <a:extLst/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962" b="79146"/>
          <a:stretch/>
        </p:blipFill>
        <p:spPr bwMode="auto">
          <a:xfrm>
            <a:off x="27152595" y="29375983"/>
            <a:ext cx="6766060" cy="3648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mage result for question">
            <a:extLst/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7" t="14392" r="88906" b="72039"/>
          <a:stretch/>
        </p:blipFill>
        <p:spPr bwMode="auto">
          <a:xfrm>
            <a:off x="27014222" y="28548814"/>
            <a:ext cx="2054401" cy="2373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Image result for question">
            <a:extLst/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7" t="14392" r="88906" b="72039"/>
          <a:stretch/>
        </p:blipFill>
        <p:spPr bwMode="auto">
          <a:xfrm>
            <a:off x="34564693" y="29817003"/>
            <a:ext cx="2054401" cy="2373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Image result for question">
            <a:extLst/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7" t="14392" r="88906" b="72039"/>
          <a:stretch/>
        </p:blipFill>
        <p:spPr bwMode="auto">
          <a:xfrm>
            <a:off x="26194225" y="13990404"/>
            <a:ext cx="2054401" cy="2373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Image result for question">
            <a:extLst/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7" t="14392" r="88906" b="72039"/>
          <a:stretch/>
        </p:blipFill>
        <p:spPr bwMode="auto">
          <a:xfrm>
            <a:off x="30654240" y="-938076"/>
            <a:ext cx="2054401" cy="2373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Image result for question">
            <a:extLst/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7" t="14392" r="88906" b="72039"/>
          <a:stretch/>
        </p:blipFill>
        <p:spPr bwMode="auto">
          <a:xfrm>
            <a:off x="35038636" y="2042825"/>
            <a:ext cx="2054401" cy="2373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Content Placeholder 23"/>
          <p:cNvSpPr>
            <a:spLocks noGrp="1"/>
          </p:cNvSpPr>
          <p:nvPr>
            <p:ph sz="quarter" idx="10"/>
          </p:nvPr>
        </p:nvSpPr>
        <p:spPr>
          <a:xfrm>
            <a:off x="4722907" y="13990320"/>
            <a:ext cx="19771585" cy="15826742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Title 24"/>
          <p:cNvSpPr>
            <a:spLocks noGrp="1"/>
          </p:cNvSpPr>
          <p:nvPr>
            <p:ph type="title"/>
          </p:nvPr>
        </p:nvSpPr>
        <p:spPr>
          <a:xfrm>
            <a:off x="4722905" y="3746753"/>
            <a:ext cx="19770617" cy="523065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45964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61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259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AFB5-A547-4CDD-8A02-477A378D624A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F4B9-F15D-4573-8915-A07F563F7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80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AFB5-A547-4CDD-8A02-477A378D624A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F4B9-F15D-4573-8915-A07F563F7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140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AFB5-A547-4CDD-8A02-477A378D624A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F4B9-F15D-4573-8915-A07F563F7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812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441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AFB5-A547-4CDD-8A02-477A378D624A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F4B9-F15D-4573-8915-A07F563F7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094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613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493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55" r:id="rId12"/>
    <p:sldLayoutId id="2147483664" r:id="rId13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647192" y="746760"/>
            <a:ext cx="42512488" cy="4892040"/>
            <a:chOff x="647192" y="746760"/>
            <a:chExt cx="42512488" cy="4892040"/>
          </a:xfrm>
        </p:grpSpPr>
        <p:sp>
          <p:nvSpPr>
            <p:cNvPr id="2" name="Rectangle 1"/>
            <p:cNvSpPr/>
            <p:nvPr/>
          </p:nvSpPr>
          <p:spPr>
            <a:xfrm>
              <a:off x="647192" y="746760"/>
              <a:ext cx="42512488" cy="489204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000" dirty="0">
                  <a:latin typeface="+mj-lt"/>
                </a:rPr>
                <a:t>TITLE OF THE POSTER OR RESEARCH PROJECT GOES HERE </a:t>
              </a:r>
            </a:p>
            <a:p>
              <a:pPr algn="ctr"/>
              <a:br>
                <a:rPr lang="en-US" sz="2000" dirty="0"/>
              </a:br>
              <a:r>
                <a:rPr lang="en-US" sz="4400" dirty="0"/>
                <a:t>Author 1 Degree</a:t>
              </a:r>
              <a:r>
                <a:rPr lang="en-US" sz="4400" baseline="30000" dirty="0"/>
                <a:t>1</a:t>
              </a:r>
              <a:r>
                <a:rPr lang="en-US" sz="4400" dirty="0"/>
                <a:t>, Author 2 Degree</a:t>
              </a:r>
              <a:r>
                <a:rPr lang="en-US" sz="4400" baseline="30000" dirty="0"/>
                <a:t>2</a:t>
              </a:r>
              <a:r>
                <a:rPr lang="en-US" sz="4400" dirty="0"/>
                <a:t>, Author 3 Degree</a:t>
              </a:r>
              <a:r>
                <a:rPr lang="en-US" sz="4400" baseline="30000" dirty="0"/>
                <a:t>3</a:t>
              </a:r>
              <a:r>
                <a:rPr lang="en-US" sz="4400" dirty="0"/>
                <a:t>, … , Author X MD</a:t>
              </a:r>
              <a:r>
                <a:rPr lang="en-US" sz="4400" baseline="30000" dirty="0"/>
                <a:t>1</a:t>
              </a:r>
              <a:endParaRPr lang="en-US" sz="4400" dirty="0"/>
            </a:p>
            <a:p>
              <a:pPr algn="ctr"/>
              <a:endParaRPr lang="en-US" sz="2400" dirty="0"/>
            </a:p>
            <a:p>
              <a:pPr algn="ctr"/>
              <a:r>
                <a:rPr lang="en-US" sz="3200" baseline="30000" dirty="0"/>
                <a:t>1</a:t>
              </a:r>
              <a:r>
                <a:rPr lang="en-US" sz="3200" dirty="0"/>
                <a:t>Deparment of Anesthesia, Critical Care and Pain Medicine, Massachusetts General Hospital, Boston, MA   		</a:t>
              </a:r>
              <a:r>
                <a:rPr lang="en-US" sz="3200" baseline="30000" dirty="0"/>
                <a:t>2</a:t>
              </a:r>
              <a:r>
                <a:rPr lang="en-US" sz="3200" dirty="0"/>
                <a:t>Other Department / Affiliation, Institution, City, State</a:t>
              </a:r>
            </a:p>
            <a:p>
              <a:pPr algn="ctr"/>
              <a:r>
                <a:rPr lang="en-US" sz="3200" baseline="30000" dirty="0"/>
                <a:t>3</a:t>
              </a:r>
              <a:r>
                <a:rPr lang="en-US" sz="3200" dirty="0"/>
                <a:t>Other Department / Affiliation, Institution, City, State</a:t>
              </a:r>
              <a:r>
                <a:rPr lang="en-US" sz="3200" dirty="0"/>
                <a:t>  </a:t>
              </a: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9225" y="1292571"/>
              <a:ext cx="3105864" cy="3622329"/>
            </a:xfrm>
            <a:prstGeom prst="rect">
              <a:avLst/>
            </a:prstGeom>
          </p:spPr>
        </p:pic>
        <p:pic>
          <p:nvPicPr>
            <p:cNvPr id="1026" name="Picture 2" descr="Image result for hms 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100000">
                          <a14:foregroundMark x1="4336" y1="14129" x2="93167" y2="14129"/>
                          <a14:foregroundMark x1="91196" y1="7777" x2="70039" y2="21249"/>
                          <a14:foregroundMark x1="86597" y1="26287" x2="6439" y2="27163"/>
                          <a14:foregroundMark x1="10907" y1="31325" x2="84625" y2="56188"/>
                          <a14:foregroundMark x1="18528" y1="36035" x2="38765" y2="80175"/>
                          <a14:foregroundMark x1="47306" y1="80613" x2="86597" y2="35597"/>
                          <a14:foregroundMark x1="67937" y1="66265" x2="48752" y2="56188"/>
                          <a14:foregroundMark x1="80552" y1="30559" x2="77530" y2="44359"/>
                          <a14:foregroundMark x1="49277" y1="41073" x2="35217" y2="28039"/>
                          <a14:foregroundMark x1="44284" y1="56627" x2="27595" y2="36802"/>
                          <a14:foregroundMark x1="36662" y1="51150" x2="43233" y2="78861"/>
                          <a14:foregroundMark x1="8936" y1="7777" x2="23522" y2="7777"/>
                          <a14:foregroundMark x1="84625" y1="10296" x2="92641" y2="2333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32258" y="1290637"/>
              <a:ext cx="3020881" cy="36242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Rectangle 11"/>
          <p:cNvSpPr/>
          <p:nvPr/>
        </p:nvSpPr>
        <p:spPr>
          <a:xfrm>
            <a:off x="14974237" y="11990832"/>
            <a:ext cx="13858398" cy="56494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i="1" dirty="0">
                <a:solidFill>
                  <a:sysClr val="windowText" lastClr="000000"/>
                </a:solidFill>
              </a:rPr>
              <a:t>Use this box to call out an interesting piece of information, result or quote. </a:t>
            </a:r>
            <a:r>
              <a:rPr lang="en-US" sz="4800" dirty="0">
                <a:solidFill>
                  <a:sysClr val="windowText" lastClr="000000"/>
                </a:solidFill>
              </a:rPr>
              <a:t>  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647192" y="6044622"/>
            <a:ext cx="13858398" cy="2403993"/>
            <a:chOff x="647192" y="6044622"/>
            <a:chExt cx="13858398" cy="2403993"/>
          </a:xfrm>
        </p:grpSpPr>
        <p:sp>
          <p:nvSpPr>
            <p:cNvPr id="3" name="Rectangle 2"/>
            <p:cNvSpPr/>
            <p:nvPr/>
          </p:nvSpPr>
          <p:spPr>
            <a:xfrm>
              <a:off x="647192" y="6044622"/>
              <a:ext cx="13858398" cy="1386840"/>
            </a:xfrm>
            <a:prstGeom prst="rect">
              <a:avLst/>
            </a:prstGeom>
            <a:solidFill>
              <a:srgbClr val="008B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800" dirty="0"/>
                <a:t>BACKGROUND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47192" y="7863840"/>
              <a:ext cx="1385839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Insert text here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47192" y="18923946"/>
            <a:ext cx="13858398" cy="2372647"/>
            <a:chOff x="647192" y="18923946"/>
            <a:chExt cx="13858398" cy="2372647"/>
          </a:xfrm>
        </p:grpSpPr>
        <p:sp>
          <p:nvSpPr>
            <p:cNvPr id="8" name="Rectangle 7"/>
            <p:cNvSpPr/>
            <p:nvPr/>
          </p:nvSpPr>
          <p:spPr>
            <a:xfrm>
              <a:off x="647192" y="18923946"/>
              <a:ext cx="13858398" cy="1386840"/>
            </a:xfrm>
            <a:prstGeom prst="rect">
              <a:avLst/>
            </a:prstGeom>
            <a:solidFill>
              <a:srgbClr val="008B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800" dirty="0"/>
                <a:t>METHODS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47192" y="20711818"/>
              <a:ext cx="1385839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Insert text here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4974237" y="6044622"/>
            <a:ext cx="13858398" cy="2403993"/>
            <a:chOff x="14974237" y="6044622"/>
            <a:chExt cx="13858398" cy="2403993"/>
          </a:xfrm>
        </p:grpSpPr>
        <p:sp>
          <p:nvSpPr>
            <p:cNvPr id="5" name="Rectangle 4"/>
            <p:cNvSpPr/>
            <p:nvPr/>
          </p:nvSpPr>
          <p:spPr>
            <a:xfrm>
              <a:off x="14974237" y="6044622"/>
              <a:ext cx="13858398" cy="1386840"/>
            </a:xfrm>
            <a:prstGeom prst="rect">
              <a:avLst/>
            </a:prstGeom>
            <a:solidFill>
              <a:srgbClr val="008B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800" dirty="0"/>
                <a:t>RESULTS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4974237" y="7863840"/>
              <a:ext cx="1385839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Insert text here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9301282" y="6044622"/>
            <a:ext cx="13858398" cy="2403992"/>
            <a:chOff x="29301282" y="6044622"/>
            <a:chExt cx="13858398" cy="2403992"/>
          </a:xfrm>
        </p:grpSpPr>
        <p:sp>
          <p:nvSpPr>
            <p:cNvPr id="6" name="Rectangle 5"/>
            <p:cNvSpPr/>
            <p:nvPr/>
          </p:nvSpPr>
          <p:spPr>
            <a:xfrm>
              <a:off x="29301282" y="6044622"/>
              <a:ext cx="13858398" cy="1386840"/>
            </a:xfrm>
            <a:prstGeom prst="rect">
              <a:avLst/>
            </a:prstGeom>
            <a:solidFill>
              <a:srgbClr val="008B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800" dirty="0"/>
                <a:t>DISCUSSION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9301282" y="7863839"/>
              <a:ext cx="1385839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Insert text here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9453682" y="26091662"/>
            <a:ext cx="13858398" cy="2372646"/>
            <a:chOff x="29301282" y="19617366"/>
            <a:chExt cx="13858398" cy="2372646"/>
          </a:xfrm>
        </p:grpSpPr>
        <p:sp>
          <p:nvSpPr>
            <p:cNvPr id="10" name="Rectangle 9"/>
            <p:cNvSpPr/>
            <p:nvPr/>
          </p:nvSpPr>
          <p:spPr>
            <a:xfrm>
              <a:off x="29301282" y="19617366"/>
              <a:ext cx="13858398" cy="1386840"/>
            </a:xfrm>
            <a:prstGeom prst="rect">
              <a:avLst/>
            </a:prstGeom>
            <a:solidFill>
              <a:srgbClr val="008B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800" dirty="0"/>
                <a:t>ACKNOWLEDGEMENTS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9301282" y="21405237"/>
              <a:ext cx="1385839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Insert text here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9453682" y="19076346"/>
            <a:ext cx="13858398" cy="2372646"/>
            <a:chOff x="29301282" y="19617366"/>
            <a:chExt cx="13858398" cy="2372646"/>
          </a:xfrm>
        </p:grpSpPr>
        <p:sp>
          <p:nvSpPr>
            <p:cNvPr id="24" name="Rectangle 23"/>
            <p:cNvSpPr/>
            <p:nvPr/>
          </p:nvSpPr>
          <p:spPr>
            <a:xfrm>
              <a:off x="29301282" y="19617366"/>
              <a:ext cx="13858398" cy="1386840"/>
            </a:xfrm>
            <a:prstGeom prst="rect">
              <a:avLst/>
            </a:prstGeom>
            <a:solidFill>
              <a:srgbClr val="008B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800" dirty="0"/>
                <a:t>REFERENCES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301282" y="21405237"/>
              <a:ext cx="1385839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Insert text here</a:t>
              </a:r>
            </a:p>
          </p:txBody>
        </p:sp>
      </p:grpSp>
      <p:pic>
        <p:nvPicPr>
          <p:cNvPr id="29" name="Picture 2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71321" y="28024964"/>
            <a:ext cx="3906054" cy="3741009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49004543" y="27879533"/>
            <a:ext cx="812716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 Anesthesia Research Center logo is provided here.  For research project supported in whole or in part by the ARC, please include attribution.  Suggested text is included below:</a:t>
            </a:r>
          </a:p>
          <a:p>
            <a:endParaRPr lang="en-US" sz="3200" dirty="0"/>
          </a:p>
          <a:p>
            <a:r>
              <a:rPr lang="en-US" sz="3200" i="1" dirty="0">
                <a:solidFill>
                  <a:srgbClr val="008BB0"/>
                </a:solidFill>
              </a:rPr>
              <a:t>[List the Service(s) Provided – e.g. “Statistical and regulatory”] </a:t>
            </a:r>
            <a:r>
              <a:rPr lang="en-US" sz="3200" dirty="0"/>
              <a:t>support was provided by the Anesthesia Research Center within the Department of Anesthesia, Critical Care and Pain Medicine at Massachusetts General Hospital.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58638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870</TotalTime>
  <Words>119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Anesthesia, Critical Care and Pain Medicine  Clinical Research Core</dc:title>
  <dc:creator>Mueller, Ariel Louise</dc:creator>
  <cp:lastModifiedBy>Mueller, Ariel Louise</cp:lastModifiedBy>
  <cp:revision>64</cp:revision>
  <dcterms:created xsi:type="dcterms:W3CDTF">2019-11-04T14:37:47Z</dcterms:created>
  <dcterms:modified xsi:type="dcterms:W3CDTF">2020-01-21T17:55:05Z</dcterms:modified>
</cp:coreProperties>
</file>