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2" r:id="rId4"/>
    <p:sldId id="273" r:id="rId5"/>
    <p:sldId id="274" r:id="rId6"/>
    <p:sldId id="257" r:id="rId7"/>
    <p:sldId id="275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0"/>
    <a:srgbClr val="025A75"/>
    <a:srgbClr val="083C4D"/>
    <a:srgbClr val="641266"/>
    <a:srgbClr val="4B0E4C"/>
    <a:srgbClr val="961A99"/>
    <a:srgbClr val="993366"/>
    <a:srgbClr val="660033"/>
    <a:srgbClr val="D5F6FF"/>
    <a:srgbClr val="62B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>
        <p:scale>
          <a:sx n="66" d="100"/>
          <a:sy n="66" d="100"/>
        </p:scale>
        <p:origin x="262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5FED3-7F1E-4E75-BAE9-22FC8BA08B3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525CB-F3D9-4255-8738-2A1FA08A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5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74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258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26493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258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26493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8100" y="5973763"/>
            <a:ext cx="12192000" cy="55562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2171" y="6162448"/>
            <a:ext cx="1898876" cy="56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6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1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2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6605565" y="-76225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90"/>
          <a:stretch/>
        </p:blipFill>
        <p:spPr bwMode="auto">
          <a:xfrm>
            <a:off x="6605565" y="1673816"/>
            <a:ext cx="5586435" cy="364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/>
          </p:cNvPr>
          <p:cNvSpPr/>
          <p:nvPr userDrawn="1"/>
        </p:nvSpPr>
        <p:spPr>
          <a:xfrm>
            <a:off x="588936" y="-227137"/>
            <a:ext cx="6727096" cy="7547674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/>
          </p:cNvPr>
          <p:cNvCxnSpPr>
            <a:cxnSpLocks/>
          </p:cNvCxnSpPr>
          <p:nvPr userDrawn="1"/>
        </p:nvCxnSpPr>
        <p:spPr>
          <a:xfrm>
            <a:off x="1382119" y="2355741"/>
            <a:ext cx="542163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7806980" y="415768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9601303" y="578506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7" r="70962" b="69244"/>
          <a:stretch/>
        </p:blipFill>
        <p:spPr bwMode="auto">
          <a:xfrm>
            <a:off x="9302372" y="-63338"/>
            <a:ext cx="1879461" cy="59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89" b="69244"/>
          <a:stretch/>
        </p:blipFill>
        <p:spPr bwMode="auto">
          <a:xfrm>
            <a:off x="11090953" y="-63338"/>
            <a:ext cx="1101047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737" b="69244"/>
          <a:stretch/>
        </p:blipFill>
        <p:spPr bwMode="auto">
          <a:xfrm>
            <a:off x="11463035" y="790245"/>
            <a:ext cx="728966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8746710" y="5078992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7091641" y="4895167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94" b="69244"/>
          <a:stretch/>
        </p:blipFill>
        <p:spPr bwMode="auto">
          <a:xfrm>
            <a:off x="10748263" y="4758136"/>
            <a:ext cx="1443737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10297894" y="5759082"/>
            <a:ext cx="1879461" cy="11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79146"/>
          <a:stretch/>
        </p:blipFill>
        <p:spPr bwMode="auto">
          <a:xfrm>
            <a:off x="7542387" y="6119996"/>
            <a:ext cx="1879461" cy="76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7503950" y="5947669"/>
            <a:ext cx="570667" cy="4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9601303" y="6211875"/>
            <a:ext cx="570667" cy="4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7276173" y="2914667"/>
            <a:ext cx="570667" cy="4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8515066" y="-195433"/>
            <a:ext cx="570667" cy="4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9732954" y="425588"/>
            <a:ext cx="570667" cy="4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 Placeholder 23"/>
          <p:cNvSpPr>
            <a:spLocks noGrp="1"/>
          </p:cNvSpPr>
          <p:nvPr>
            <p:ph sz="quarter" idx="10"/>
          </p:nvPr>
        </p:nvSpPr>
        <p:spPr>
          <a:xfrm>
            <a:off x="1311918" y="2914650"/>
            <a:ext cx="5492107" cy="32972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11918" y="780573"/>
            <a:ext cx="5491838" cy="10897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596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2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12192000" cy="5464805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290" y="601663"/>
            <a:ext cx="10779960" cy="238760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290" y="3348038"/>
            <a:ext cx="1077996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72800" y="5745988"/>
            <a:ext cx="3551512" cy="1010412"/>
            <a:chOff x="-32226" y="5980345"/>
            <a:chExt cx="2580156" cy="73178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464" b="42468"/>
            <a:stretch/>
          </p:blipFill>
          <p:spPr>
            <a:xfrm>
              <a:off x="-32226" y="5980345"/>
              <a:ext cx="2470098" cy="4878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83685" y="6422353"/>
              <a:ext cx="2164245" cy="28977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8BB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ANESTHESIA, CRITICAL </a:t>
              </a:r>
            </a:p>
            <a:p>
              <a:r>
                <a:rPr lang="en-US" sz="1000" dirty="0">
                  <a:solidFill>
                    <a:srgbClr val="008BB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CARE AND PAIN MEDICINE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419" y="5602556"/>
            <a:ext cx="1127881" cy="108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2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12192000" cy="5464805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290" y="601663"/>
            <a:ext cx="10760910" cy="2387600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290" y="3348038"/>
            <a:ext cx="1076091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72800" y="5745988"/>
            <a:ext cx="3551512" cy="1010412"/>
            <a:chOff x="-32226" y="5980345"/>
            <a:chExt cx="2580156" cy="73178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464" b="42468"/>
            <a:stretch/>
          </p:blipFill>
          <p:spPr>
            <a:xfrm>
              <a:off x="-32226" y="5980345"/>
              <a:ext cx="2470098" cy="4878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83685" y="6422353"/>
              <a:ext cx="2164245" cy="28977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8BB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ANESTHESIA, CRITICAL </a:t>
              </a:r>
            </a:p>
            <a:p>
              <a:r>
                <a:rPr lang="en-US" sz="1000" dirty="0">
                  <a:solidFill>
                    <a:srgbClr val="008BB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CARE AND PAIN MEDICINE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16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8B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7110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8B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3746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8100" y="5973763"/>
            <a:ext cx="12192000" cy="55562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2171" y="6162448"/>
            <a:ext cx="1898876" cy="56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230028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535781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8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2300288"/>
            <a:ext cx="1020445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5357813"/>
            <a:ext cx="102044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/>
          </p:cNvPr>
          <p:cNvSpPr/>
          <p:nvPr userDrawn="1"/>
        </p:nvSpPr>
        <p:spPr>
          <a:xfrm flipH="1">
            <a:off x="717762" y="0"/>
            <a:ext cx="183938" cy="6858000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0278"/>
            <a:ext cx="10515600" cy="81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0500"/>
            <a:ext cx="10515600" cy="471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351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63" r:id="rId7"/>
    <p:sldLayoutId id="2147483652" r:id="rId8"/>
    <p:sldLayoutId id="2147483653" r:id="rId9"/>
    <p:sldLayoutId id="2147483665" r:id="rId10"/>
    <p:sldLayoutId id="2147483654" r:id="rId11"/>
    <p:sldLayoutId id="2147483655" r:id="rId12"/>
    <p:sldLayoutId id="2147483664" r:id="rId13"/>
    <p:sldLayoutId id="2147483656" r:id="rId14"/>
    <p:sldLayoutId id="214748365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8BB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 descr="Image result for mgh anesthesi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3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2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4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7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9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63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Information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7428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Anesthesia, Critical Care and Pain Medicine  Clinical Research Core</dc:title>
  <dc:creator>Mueller, Ariel Louise</dc:creator>
  <cp:lastModifiedBy>Mueller, Ariel Louise</cp:lastModifiedBy>
  <cp:revision>61</cp:revision>
  <dcterms:created xsi:type="dcterms:W3CDTF">2019-11-04T14:37:47Z</dcterms:created>
  <dcterms:modified xsi:type="dcterms:W3CDTF">2020-01-21T17:28:25Z</dcterms:modified>
</cp:coreProperties>
</file>